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612822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cf6128227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hyperlink" Target="https://softwaremill.com/mqperf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ntent.pivotal.io/blog/rabbitmq-hits-one-million-messages-per-second-on-google-compute-engine" TargetMode="External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oftwaremill.com/mqperf/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hyperlink" Target="http://www.slideshare.net/charmalloc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hyperlink" Target="https://www.slideshare.net/CentricConsulting/eventdriven-architecture-5761346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eventuate.io/whyeventsourcing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Based Approaches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Message distribution systems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MQTT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STOMP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/ RabbitMQ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text based protocol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patterns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Pub/Sub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Request-Reply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Queuing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Clustered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Distributed queue across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 aware clients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NATS simple demo</a:t>
            </a:r>
            <a:br>
              <a:rPr lang="en-US"/>
            </a:b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91" y="1061270"/>
            <a:ext cx="7386543" cy="547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6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100" y="876300"/>
            <a:ext cx="70358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0"/>
            <a:ext cx="6025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823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Asynchronous?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AMQP / RabbitMQ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is an advanced messaging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meet more enterprise needs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JP Morgan attempting to decouple from proprietary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Standardised in OASIS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many implementations prefer 0-91 to 1-00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00"/>
            <a:ext cx="9144000" cy="558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0" l="0" r="0" t="13907"/>
          <a:stretch/>
        </p:blipFill>
        <p:spPr>
          <a:xfrm>
            <a:off x="215087" y="1349284"/>
            <a:ext cx="6112882" cy="303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6250" y="3611300"/>
            <a:ext cx="6257750" cy="32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1357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RabbitMQ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5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&gt;1m msgs/sec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linkClick r:id="rId3"/>
              </a:rPr>
              <a:t>https://content.pivotal.io/blog/rabbitmq-hits-one-million-messages-per-second-on-google-compute-engine</a:t>
            </a:r>
            <a:r>
              <a:rPr lang="en-US" sz="1200"/>
              <a:t> 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6238"/>
            <a:ext cx="9143999" cy="46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ActiveMQ / Artemis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312" y="1417638"/>
            <a:ext cx="5019525" cy="471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	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multi-protocols: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“JMS”, AMQP, STOMP, OpenWire, MQTT, REST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Highly available and clusterable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Written in Java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69172"/>
            <a:ext cx="4925243" cy="295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576" y="3507207"/>
            <a:ext cx="6127423" cy="322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813" y="1417638"/>
            <a:ext cx="4549775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Kafka exactly-once semantics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3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1" cy="293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29358" y="273412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931990" y="172814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931990" y="3559963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in EDA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Location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Logical addresses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Time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Asynchronous, Store/Forward, Replay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Message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JSON, XML, ProtoBuf, etc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Pattern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Pub/Sub, Queue, 1-1, 1-many, many-many, request-reply</a:t>
            </a:r>
            <a:endParaRPr sz="2500"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EDA</a:t>
            </a:r>
            <a:br>
              <a:rPr lang="en-US"/>
            </a:b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889000"/>
            <a:ext cx="508000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via event bus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0"/>
            <a:ext cx="9144000" cy="429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92930" y="5748312"/>
            <a:ext cx="9244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https://www.slideshare.net/CentricConsulting/eventdriven-architecture-57613466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8000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704707" y="5792462"/>
            <a:ext cx="4369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Command Query Responsibility Separation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887" y="1417638"/>
            <a:ext cx="6917199" cy="503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4806032" y="6491967"/>
            <a:ext cx="41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https://martinfowler.com/bliki/CQRS.html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